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omments/modernComment_102_144EB2D7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58" r:id="rId9"/>
    <p:sldId id="259" r:id="rId10"/>
    <p:sldId id="260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74CB164-994F-417A-ACCF-9CE90DF3556B}">
          <p14:sldIdLst>
            <p14:sldId id="256"/>
            <p14:sldId id="257"/>
          </p14:sldIdLst>
        </p14:section>
        <p14:section name="Analysis &amp; Future" id="{27B28C9F-3ADC-4ECD-8914-9AC5C49FB43D}">
          <p14:sldIdLst>
            <p14:sldId id="263"/>
            <p14:sldId id="264"/>
            <p14:sldId id="265"/>
            <p14:sldId id="266"/>
            <p14:sldId id="267"/>
          </p14:sldIdLst>
        </p14:section>
        <p14:section name="Campaign Details" id="{CB35AB4E-1054-4917-A63F-567FA5CD049F}">
          <p14:sldIdLst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DC0D118-BAA8-FF21-141D-FDEB6F40D524}" name="Abeeba abee" initials="Aa" userId="3fc1efa81af7fcbd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061" autoAdjust="0"/>
  </p:normalViewPr>
  <p:slideViewPr>
    <p:cSldViewPr snapToGrid="0">
      <p:cViewPr varScale="1">
        <p:scale>
          <a:sx n="74" d="100"/>
          <a:sy n="74" d="100"/>
        </p:scale>
        <p:origin x="576" y="-192"/>
      </p:cViewPr>
      <p:guideLst/>
    </p:cSldViewPr>
  </p:slideViewPr>
  <p:outlineViewPr>
    <p:cViewPr>
      <p:scale>
        <a:sx n="33" d="100"/>
        <a:sy n="33" d="100"/>
      </p:scale>
      <p:origin x="0" y="-366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296"/>
    </p:cViewPr>
  </p:sorterViewPr>
  <p:notesViewPr>
    <p:cSldViewPr snapToGrid="0">
      <p:cViewPr varScale="1">
        <p:scale>
          <a:sx n="53" d="100"/>
          <a:sy n="53" d="100"/>
        </p:scale>
        <p:origin x="20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16D-4836-A5F7-A428B5B1DCA4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16D-4836-A5F7-A428B5B1DCA4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16D-4836-A5F7-A428B5B1DCA4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16D-4836-A5F7-A428B5B1DCA4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D16D-4836-A5F7-A428B5B1DCA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Segment A</c:v>
                </c:pt>
                <c:pt idx="1">
                  <c:v>Segment B</c:v>
                </c:pt>
                <c:pt idx="2">
                  <c:v>Segment C</c:v>
                </c:pt>
                <c:pt idx="3">
                  <c:v>Segment D</c:v>
                </c:pt>
                <c:pt idx="4">
                  <c:v>Others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0.3</c:v>
                </c:pt>
                <c:pt idx="1">
                  <c:v>0.25</c:v>
                </c:pt>
                <c:pt idx="2">
                  <c:v>0.2</c:v>
                </c:pt>
                <c:pt idx="3">
                  <c:v>0.15</c:v>
                </c:pt>
                <c:pt idx="4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C6-47B1-A218-451528FAD090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omments/modernComment_102_144EB2D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CDB4B07-74F2-44E7-AC81-8667D6B083C1}" authorId="{BDC0D118-BAA8-FF21-141D-FDEB6F40D524}" created="2025-10-20T08:31:08.24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40701911" sldId="258"/>
      <ac:spMk id="2" creationId="{0E4345C7-3998-C695-8F8D-7E7CD46CC73F}"/>
    </ac:deMkLst>
    <p188:txBody>
      <a:bodyPr/>
      <a:lstStyle/>
      <a:p>
        <a:r>
          <a:rPr lang="en-IN"/>
          <a:t>"Review
these initiatives for Q4.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2A2884-6A9A-46BD-9BBF-AD7957A503E0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32367BD-ED31-4515-B6FE-D096663D0AC2}">
      <dgm:prSet phldrT="[Text]"/>
      <dgm:spPr/>
      <dgm:t>
        <a:bodyPr/>
        <a:lstStyle/>
        <a:p>
          <a:r>
            <a:rPr lang="en-US" dirty="0"/>
            <a:t>Social Media Blitz</a:t>
          </a:r>
          <a:endParaRPr lang="en-IN" dirty="0"/>
        </a:p>
      </dgm:t>
    </dgm:pt>
    <dgm:pt modelId="{D4CA443C-10AE-4391-BBF5-4718F1F50685}" type="parTrans" cxnId="{18690C39-45DE-4AB6-93AE-BB7B19E32A23}">
      <dgm:prSet/>
      <dgm:spPr/>
      <dgm:t>
        <a:bodyPr/>
        <a:lstStyle/>
        <a:p>
          <a:endParaRPr lang="en-IN"/>
        </a:p>
      </dgm:t>
    </dgm:pt>
    <dgm:pt modelId="{493A6218-D8C7-4BE7-823C-7A6B71F39190}" type="sibTrans" cxnId="{18690C39-45DE-4AB6-93AE-BB7B19E32A23}">
      <dgm:prSet/>
      <dgm:spPr/>
      <dgm:t>
        <a:bodyPr/>
        <a:lstStyle/>
        <a:p>
          <a:endParaRPr lang="en-IN"/>
        </a:p>
      </dgm:t>
    </dgm:pt>
    <dgm:pt modelId="{EBAD2A02-034E-4DAD-98FC-D68BE519EEC1}">
      <dgm:prSet phldrT="[Text]" phldr="1"/>
      <dgm:spPr/>
      <dgm:t>
        <a:bodyPr/>
        <a:lstStyle/>
        <a:p>
          <a:endParaRPr lang="en-IN"/>
        </a:p>
      </dgm:t>
    </dgm:pt>
    <dgm:pt modelId="{411A4E8B-9120-4B24-AB15-559679948B23}" type="parTrans" cxnId="{BA9A6608-0590-472F-A315-18E425EA1666}">
      <dgm:prSet/>
      <dgm:spPr/>
      <dgm:t>
        <a:bodyPr/>
        <a:lstStyle/>
        <a:p>
          <a:endParaRPr lang="en-IN"/>
        </a:p>
      </dgm:t>
    </dgm:pt>
    <dgm:pt modelId="{875A02B5-AC5E-4F10-AC87-5B20DE8CC273}" type="sibTrans" cxnId="{BA9A6608-0590-472F-A315-18E425EA1666}">
      <dgm:prSet/>
      <dgm:spPr/>
      <dgm:t>
        <a:bodyPr/>
        <a:lstStyle/>
        <a:p>
          <a:endParaRPr lang="en-IN"/>
        </a:p>
      </dgm:t>
    </dgm:pt>
    <dgm:pt modelId="{C2396229-C6F0-4D49-AE55-9C8A8505BB77}">
      <dgm:prSet phldrT="[Text]" phldr="1"/>
      <dgm:spPr/>
      <dgm:t>
        <a:bodyPr/>
        <a:lstStyle/>
        <a:p>
          <a:endParaRPr lang="en-IN"/>
        </a:p>
      </dgm:t>
    </dgm:pt>
    <dgm:pt modelId="{624B8618-8F9E-436A-AB32-2C1BE16F602A}" type="parTrans" cxnId="{B2E0C6E0-AA9A-49DB-A17F-95CB8186D802}">
      <dgm:prSet/>
      <dgm:spPr/>
      <dgm:t>
        <a:bodyPr/>
        <a:lstStyle/>
        <a:p>
          <a:endParaRPr lang="en-IN"/>
        </a:p>
      </dgm:t>
    </dgm:pt>
    <dgm:pt modelId="{47C1427D-EF5B-4EF5-AA20-6E4FCC1EA15A}" type="sibTrans" cxnId="{B2E0C6E0-AA9A-49DB-A17F-95CB8186D802}">
      <dgm:prSet/>
      <dgm:spPr/>
      <dgm:t>
        <a:bodyPr/>
        <a:lstStyle/>
        <a:p>
          <a:endParaRPr lang="en-IN"/>
        </a:p>
      </dgm:t>
    </dgm:pt>
    <dgm:pt modelId="{E6054742-B38F-4503-A5B1-692A3115586D}">
      <dgm:prSet phldrT="[Text]"/>
      <dgm:spPr/>
      <dgm:t>
        <a:bodyPr/>
        <a:lstStyle/>
        <a:p>
          <a:r>
            <a:rPr lang="en-US" dirty="0"/>
            <a:t>Influencer Partnership</a:t>
          </a:r>
          <a:endParaRPr lang="en-IN" dirty="0"/>
        </a:p>
      </dgm:t>
      <dgm:extLst>
        <a:ext uri="{E40237B7-FDA0-4F09-8148-C483321AD2D9}">
          <dgm14:cNvPr xmlns:dgm14="http://schemas.microsoft.com/office/drawing/2010/diagram" id="0" name="" descr="A bar chart showing&#10;quarterly sales figures&#10;">
            <a:extLst>
              <a:ext uri="{C183D7F6-B498-43B3-948B-1728B52AA6E4}">
                <adec:decorative xmlns:adec="http://schemas.microsoft.com/office/drawing/2017/decorative" val="0"/>
              </a:ext>
            </a:extLst>
          </dgm14:cNvPr>
        </a:ext>
      </dgm:extLst>
    </dgm:pt>
    <dgm:pt modelId="{D9C464EC-74C3-4D43-B0E6-34AC2E7C2905}" type="parTrans" cxnId="{C0D9A4DA-2129-443A-8931-2A14FB3E00AA}">
      <dgm:prSet/>
      <dgm:spPr/>
      <dgm:t>
        <a:bodyPr/>
        <a:lstStyle/>
        <a:p>
          <a:endParaRPr lang="en-IN"/>
        </a:p>
      </dgm:t>
    </dgm:pt>
    <dgm:pt modelId="{3BF8D98A-0938-4983-89AE-F38489912A90}" type="sibTrans" cxnId="{C0D9A4DA-2129-443A-8931-2A14FB3E00AA}">
      <dgm:prSet/>
      <dgm:spPr/>
      <dgm:t>
        <a:bodyPr/>
        <a:lstStyle/>
        <a:p>
          <a:endParaRPr lang="en-IN"/>
        </a:p>
      </dgm:t>
    </dgm:pt>
    <dgm:pt modelId="{1E7411B8-F8EC-4AED-B658-6D7D820594A8}">
      <dgm:prSet phldrT="[Text]" phldr="1"/>
      <dgm:spPr/>
      <dgm:t>
        <a:bodyPr/>
        <a:lstStyle/>
        <a:p>
          <a:endParaRPr lang="en-IN" dirty="0"/>
        </a:p>
      </dgm:t>
    </dgm:pt>
    <dgm:pt modelId="{6C5FD97B-8728-443A-B1C9-B044091EB65C}" type="parTrans" cxnId="{16374D28-526A-4B78-A97F-9DDE75E4AF47}">
      <dgm:prSet/>
      <dgm:spPr/>
      <dgm:t>
        <a:bodyPr/>
        <a:lstStyle/>
        <a:p>
          <a:endParaRPr lang="en-IN"/>
        </a:p>
      </dgm:t>
    </dgm:pt>
    <dgm:pt modelId="{98E58AB7-BC12-4E31-8800-F90BDA65E0DF}" type="sibTrans" cxnId="{16374D28-526A-4B78-A97F-9DDE75E4AF47}">
      <dgm:prSet/>
      <dgm:spPr/>
      <dgm:t>
        <a:bodyPr/>
        <a:lstStyle/>
        <a:p>
          <a:endParaRPr lang="en-IN"/>
        </a:p>
      </dgm:t>
    </dgm:pt>
    <dgm:pt modelId="{73319DFB-BFD3-4836-9141-D4A61DC825B3}">
      <dgm:prSet phldrT="[Text]" phldr="1"/>
      <dgm:spPr/>
      <dgm:t>
        <a:bodyPr/>
        <a:lstStyle/>
        <a:p>
          <a:endParaRPr lang="en-IN"/>
        </a:p>
      </dgm:t>
    </dgm:pt>
    <dgm:pt modelId="{6018BBAE-4837-4188-A461-550C0C84C7E2}" type="parTrans" cxnId="{0F860701-D9E3-49CC-961F-76F21F336FB4}">
      <dgm:prSet/>
      <dgm:spPr/>
      <dgm:t>
        <a:bodyPr/>
        <a:lstStyle/>
        <a:p>
          <a:endParaRPr lang="en-IN"/>
        </a:p>
      </dgm:t>
    </dgm:pt>
    <dgm:pt modelId="{01B2AF98-C250-4A14-96DB-0ECB39152C1F}" type="sibTrans" cxnId="{0F860701-D9E3-49CC-961F-76F21F336FB4}">
      <dgm:prSet/>
      <dgm:spPr/>
      <dgm:t>
        <a:bodyPr/>
        <a:lstStyle/>
        <a:p>
          <a:endParaRPr lang="en-IN"/>
        </a:p>
      </dgm:t>
    </dgm:pt>
    <dgm:pt modelId="{0011A31B-C1F9-49AF-A206-6FB9E8DF7DBD}">
      <dgm:prSet phldrT="[Text]"/>
      <dgm:spPr/>
      <dgm:t>
        <a:bodyPr/>
        <a:lstStyle/>
        <a:p>
          <a:r>
            <a:rPr lang="en-US" dirty="0"/>
            <a:t>Email Marketing Funnel</a:t>
          </a:r>
          <a:endParaRPr lang="en-IN" dirty="0"/>
        </a:p>
      </dgm:t>
    </dgm:pt>
    <dgm:pt modelId="{B3831B35-3C45-4216-9F3D-E2EF47F59E79}" type="parTrans" cxnId="{9DC93E31-CFFD-4038-8DFD-036AA289C0D8}">
      <dgm:prSet/>
      <dgm:spPr/>
      <dgm:t>
        <a:bodyPr/>
        <a:lstStyle/>
        <a:p>
          <a:endParaRPr lang="en-IN"/>
        </a:p>
      </dgm:t>
    </dgm:pt>
    <dgm:pt modelId="{8DBC12DF-9977-40E7-9A6D-2681728569CC}" type="sibTrans" cxnId="{9DC93E31-CFFD-4038-8DFD-036AA289C0D8}">
      <dgm:prSet/>
      <dgm:spPr/>
      <dgm:t>
        <a:bodyPr/>
        <a:lstStyle/>
        <a:p>
          <a:endParaRPr lang="en-IN"/>
        </a:p>
      </dgm:t>
    </dgm:pt>
    <dgm:pt modelId="{8F02F9F9-8418-4B14-8971-2020469E61E8}">
      <dgm:prSet phldrT="[Text]" phldr="1"/>
      <dgm:spPr/>
      <dgm:t>
        <a:bodyPr/>
        <a:lstStyle/>
        <a:p>
          <a:endParaRPr lang="en-IN"/>
        </a:p>
      </dgm:t>
    </dgm:pt>
    <dgm:pt modelId="{16293A45-9023-491C-8529-C91EFE2D063B}" type="parTrans" cxnId="{026556E2-F074-4CDB-B3A1-76969EE6DCFE}">
      <dgm:prSet/>
      <dgm:spPr/>
      <dgm:t>
        <a:bodyPr/>
        <a:lstStyle/>
        <a:p>
          <a:endParaRPr lang="en-IN"/>
        </a:p>
      </dgm:t>
    </dgm:pt>
    <dgm:pt modelId="{61201CD2-3B5F-4912-A030-F83D91FBEF16}" type="sibTrans" cxnId="{026556E2-F074-4CDB-B3A1-76969EE6DCFE}">
      <dgm:prSet/>
      <dgm:spPr/>
      <dgm:t>
        <a:bodyPr/>
        <a:lstStyle/>
        <a:p>
          <a:endParaRPr lang="en-IN"/>
        </a:p>
      </dgm:t>
    </dgm:pt>
    <dgm:pt modelId="{635647C2-06FE-4454-9E7B-73E6D154F7C4}">
      <dgm:prSet phldrT="[Text]" phldr="1"/>
      <dgm:spPr/>
      <dgm:t>
        <a:bodyPr/>
        <a:lstStyle/>
        <a:p>
          <a:endParaRPr lang="en-IN" dirty="0"/>
        </a:p>
      </dgm:t>
    </dgm:pt>
    <dgm:pt modelId="{2F6E1DED-91FA-4145-ABDC-EA41A705BE77}" type="parTrans" cxnId="{210FA0D4-F90E-4571-B48D-6AAA4A4D0301}">
      <dgm:prSet/>
      <dgm:spPr/>
      <dgm:t>
        <a:bodyPr/>
        <a:lstStyle/>
        <a:p>
          <a:endParaRPr lang="en-IN"/>
        </a:p>
      </dgm:t>
    </dgm:pt>
    <dgm:pt modelId="{7E9360E6-3AED-4675-A680-FA6D5CAEEBD5}" type="sibTrans" cxnId="{210FA0D4-F90E-4571-B48D-6AAA4A4D0301}">
      <dgm:prSet/>
      <dgm:spPr/>
      <dgm:t>
        <a:bodyPr/>
        <a:lstStyle/>
        <a:p>
          <a:endParaRPr lang="en-IN"/>
        </a:p>
      </dgm:t>
    </dgm:pt>
    <dgm:pt modelId="{66153DA0-E654-4BA6-9951-EBD474FC25E3}">
      <dgm:prSet phldrT="[Text]"/>
      <dgm:spPr/>
      <dgm:t>
        <a:bodyPr/>
        <a:lstStyle/>
        <a:p>
          <a:r>
            <a:rPr lang="en-US" dirty="0"/>
            <a:t>Content Marketing Push</a:t>
          </a:r>
          <a:endParaRPr lang="en-IN" dirty="0"/>
        </a:p>
      </dgm:t>
    </dgm:pt>
    <dgm:pt modelId="{08A39049-6BC9-496B-9B3C-6FC795200C35}" type="parTrans" cxnId="{7868EE0D-E8C7-4FA7-83A3-CA3704E388AE}">
      <dgm:prSet/>
      <dgm:spPr/>
      <dgm:t>
        <a:bodyPr/>
        <a:lstStyle/>
        <a:p>
          <a:endParaRPr lang="en-IN"/>
        </a:p>
      </dgm:t>
    </dgm:pt>
    <dgm:pt modelId="{7BA6EBE7-87D4-4A93-8E33-F2941D37A8B6}" type="sibTrans" cxnId="{7868EE0D-E8C7-4FA7-83A3-CA3704E388AE}">
      <dgm:prSet/>
      <dgm:spPr/>
      <dgm:t>
        <a:bodyPr/>
        <a:lstStyle/>
        <a:p>
          <a:endParaRPr lang="en-IN"/>
        </a:p>
      </dgm:t>
    </dgm:pt>
    <dgm:pt modelId="{C56F3788-4B48-4129-B649-BE2BB15C260E}">
      <dgm:prSet phldrT="[Text]"/>
      <dgm:spPr/>
      <dgm:t>
        <a:bodyPr/>
        <a:lstStyle/>
        <a:p>
          <a:r>
            <a:rPr lang="en-US" dirty="0"/>
            <a:t>[Text]</a:t>
          </a:r>
          <a:endParaRPr lang="en-IN" dirty="0"/>
        </a:p>
      </dgm:t>
    </dgm:pt>
    <dgm:pt modelId="{A0525F90-FE19-499E-A956-9A448A2EE166}" type="parTrans" cxnId="{AA4B4F15-ACC5-46F6-8BF9-8491A30DEA31}">
      <dgm:prSet/>
      <dgm:spPr/>
      <dgm:t>
        <a:bodyPr/>
        <a:lstStyle/>
        <a:p>
          <a:endParaRPr lang="en-IN"/>
        </a:p>
      </dgm:t>
    </dgm:pt>
    <dgm:pt modelId="{E9203C3C-7727-443D-ACEE-352748EFB19F}" type="sibTrans" cxnId="{AA4B4F15-ACC5-46F6-8BF9-8491A30DEA31}">
      <dgm:prSet/>
      <dgm:spPr/>
      <dgm:t>
        <a:bodyPr/>
        <a:lstStyle/>
        <a:p>
          <a:endParaRPr lang="en-IN"/>
        </a:p>
      </dgm:t>
    </dgm:pt>
    <dgm:pt modelId="{4A5AF02D-73A1-4616-89BD-3E79413A0F4E}">
      <dgm:prSet phldrT="[Text]"/>
      <dgm:spPr/>
      <dgm:t>
        <a:bodyPr/>
        <a:lstStyle/>
        <a:p>
          <a:r>
            <a:rPr lang="en-US" dirty="0"/>
            <a:t>[Text]</a:t>
          </a:r>
          <a:endParaRPr lang="en-IN" dirty="0"/>
        </a:p>
      </dgm:t>
    </dgm:pt>
    <dgm:pt modelId="{11606CC4-9E0B-4490-8673-ED892FDC678D}" type="parTrans" cxnId="{4EF4D278-4C49-40FD-AD5D-F2A706335B3B}">
      <dgm:prSet/>
      <dgm:spPr/>
      <dgm:t>
        <a:bodyPr/>
        <a:lstStyle/>
        <a:p>
          <a:endParaRPr lang="en-IN"/>
        </a:p>
      </dgm:t>
    </dgm:pt>
    <dgm:pt modelId="{F9724A50-688F-4B34-B468-772E20E757BB}" type="sibTrans" cxnId="{4EF4D278-4C49-40FD-AD5D-F2A706335B3B}">
      <dgm:prSet/>
      <dgm:spPr/>
      <dgm:t>
        <a:bodyPr/>
        <a:lstStyle/>
        <a:p>
          <a:endParaRPr lang="en-IN"/>
        </a:p>
      </dgm:t>
    </dgm:pt>
    <dgm:pt modelId="{4D0700C2-33D8-4C0E-873F-9DAE45888D6A}" type="pres">
      <dgm:prSet presAssocID="{922A2884-6A9A-46BD-9BBF-AD7957A503E0}" presName="linear" presStyleCnt="0">
        <dgm:presLayoutVars>
          <dgm:dir/>
          <dgm:resizeHandles val="exact"/>
        </dgm:presLayoutVars>
      </dgm:prSet>
      <dgm:spPr/>
    </dgm:pt>
    <dgm:pt modelId="{351DE607-D152-4A6A-A54F-D5CCABB4B95B}" type="pres">
      <dgm:prSet presAssocID="{C32367BD-ED31-4515-B6FE-D096663D0AC2}" presName="comp" presStyleCnt="0"/>
      <dgm:spPr/>
    </dgm:pt>
    <dgm:pt modelId="{A266CABB-F34A-457F-84D9-9E8D2DB97E75}" type="pres">
      <dgm:prSet presAssocID="{C32367BD-ED31-4515-B6FE-D096663D0AC2}" presName="box" presStyleLbl="node1" presStyleIdx="0" presStyleCnt="4"/>
      <dgm:spPr/>
    </dgm:pt>
    <dgm:pt modelId="{0EA7264A-E794-4AD0-A25E-7D8812CF500E}" type="pres">
      <dgm:prSet presAssocID="{C32367BD-ED31-4515-B6FE-D096663D0AC2}" presName="img" presStyleLbl="fgImgPlace1" presStyleIdx="0" presStyleCnt="4"/>
      <dgm:spPr/>
    </dgm:pt>
    <dgm:pt modelId="{302ADB4F-94E0-46CB-A0C0-4E148FA5EE87}" type="pres">
      <dgm:prSet presAssocID="{C32367BD-ED31-4515-B6FE-D096663D0AC2}" presName="text" presStyleLbl="node1" presStyleIdx="0" presStyleCnt="4">
        <dgm:presLayoutVars>
          <dgm:bulletEnabled val="1"/>
        </dgm:presLayoutVars>
      </dgm:prSet>
      <dgm:spPr/>
    </dgm:pt>
    <dgm:pt modelId="{E7BD90AF-E3A3-4AFA-A87E-610171DC20BF}" type="pres">
      <dgm:prSet presAssocID="{493A6218-D8C7-4BE7-823C-7A6B71F39190}" presName="spacer" presStyleCnt="0"/>
      <dgm:spPr/>
    </dgm:pt>
    <dgm:pt modelId="{22F7249C-A85E-46C7-8BAF-487CEBD1C6A6}" type="pres">
      <dgm:prSet presAssocID="{E6054742-B38F-4503-A5B1-692A3115586D}" presName="comp" presStyleCnt="0"/>
      <dgm:spPr/>
    </dgm:pt>
    <dgm:pt modelId="{AC292169-D6CC-4866-9775-40C4EC162501}" type="pres">
      <dgm:prSet presAssocID="{E6054742-B38F-4503-A5B1-692A3115586D}" presName="box" presStyleLbl="node1" presStyleIdx="1" presStyleCnt="4"/>
      <dgm:spPr/>
    </dgm:pt>
    <dgm:pt modelId="{72FB7F95-DE09-4F98-B746-53EA6AFFF0E8}" type="pres">
      <dgm:prSet presAssocID="{E6054742-B38F-4503-A5B1-692A3115586D}" presName="img" presStyleLbl="fgImgPlace1" presStyleIdx="1" presStyleCnt="4"/>
      <dgm:spPr/>
    </dgm:pt>
    <dgm:pt modelId="{AB93FA00-0FC1-49DB-89BF-D3DA5139ED82}" type="pres">
      <dgm:prSet presAssocID="{E6054742-B38F-4503-A5B1-692A3115586D}" presName="text" presStyleLbl="node1" presStyleIdx="1" presStyleCnt="4">
        <dgm:presLayoutVars>
          <dgm:bulletEnabled val="1"/>
        </dgm:presLayoutVars>
      </dgm:prSet>
      <dgm:spPr/>
    </dgm:pt>
    <dgm:pt modelId="{2D94A618-F3E8-4716-A4DC-2522BA5D816E}" type="pres">
      <dgm:prSet presAssocID="{3BF8D98A-0938-4983-89AE-F38489912A90}" presName="spacer" presStyleCnt="0"/>
      <dgm:spPr/>
    </dgm:pt>
    <dgm:pt modelId="{0DF3939C-EE84-4368-8251-C8904F8208F1}" type="pres">
      <dgm:prSet presAssocID="{0011A31B-C1F9-49AF-A206-6FB9E8DF7DBD}" presName="comp" presStyleCnt="0"/>
      <dgm:spPr/>
    </dgm:pt>
    <dgm:pt modelId="{3117625F-0874-4B09-85F7-A8FF0D43B78A}" type="pres">
      <dgm:prSet presAssocID="{0011A31B-C1F9-49AF-A206-6FB9E8DF7DBD}" presName="box" presStyleLbl="node1" presStyleIdx="2" presStyleCnt="4"/>
      <dgm:spPr/>
    </dgm:pt>
    <dgm:pt modelId="{9B0AC53B-B9D6-4D3C-9F69-117F93001314}" type="pres">
      <dgm:prSet presAssocID="{0011A31B-C1F9-49AF-A206-6FB9E8DF7DBD}" presName="img" presStyleLbl="fgImgPlace1" presStyleIdx="2" presStyleCnt="4"/>
      <dgm:spPr/>
    </dgm:pt>
    <dgm:pt modelId="{1CF7B5D1-357A-4FD5-AD88-0C5263DBAF09}" type="pres">
      <dgm:prSet presAssocID="{0011A31B-C1F9-49AF-A206-6FB9E8DF7DBD}" presName="text" presStyleLbl="node1" presStyleIdx="2" presStyleCnt="4">
        <dgm:presLayoutVars>
          <dgm:bulletEnabled val="1"/>
        </dgm:presLayoutVars>
      </dgm:prSet>
      <dgm:spPr/>
    </dgm:pt>
    <dgm:pt modelId="{A02C1176-61B7-4E8F-8CBE-ABD7F102C443}" type="pres">
      <dgm:prSet presAssocID="{8DBC12DF-9977-40E7-9A6D-2681728569CC}" presName="spacer" presStyleCnt="0"/>
      <dgm:spPr/>
    </dgm:pt>
    <dgm:pt modelId="{D97DDEB3-815B-4A70-8F9F-1E8352686464}" type="pres">
      <dgm:prSet presAssocID="{66153DA0-E654-4BA6-9951-EBD474FC25E3}" presName="comp" presStyleCnt="0"/>
      <dgm:spPr/>
    </dgm:pt>
    <dgm:pt modelId="{9273809C-B62F-41E7-818F-ECCA39E4F89D}" type="pres">
      <dgm:prSet presAssocID="{66153DA0-E654-4BA6-9951-EBD474FC25E3}" presName="box" presStyleLbl="node1" presStyleIdx="3" presStyleCnt="4"/>
      <dgm:spPr/>
    </dgm:pt>
    <dgm:pt modelId="{7ACF5072-EC8A-42D8-96F6-9BFFDD57E7A9}" type="pres">
      <dgm:prSet presAssocID="{66153DA0-E654-4BA6-9951-EBD474FC25E3}" presName="img" presStyleLbl="fgImgPlace1" presStyleIdx="3" presStyleCnt="4"/>
      <dgm:spPr/>
    </dgm:pt>
    <dgm:pt modelId="{9324D3A7-1A2E-42FE-8D9C-5D5F434469E3}" type="pres">
      <dgm:prSet presAssocID="{66153DA0-E654-4BA6-9951-EBD474FC25E3}" presName="text" presStyleLbl="node1" presStyleIdx="3" presStyleCnt="4">
        <dgm:presLayoutVars>
          <dgm:bulletEnabled val="1"/>
        </dgm:presLayoutVars>
      </dgm:prSet>
      <dgm:spPr/>
    </dgm:pt>
  </dgm:ptLst>
  <dgm:cxnLst>
    <dgm:cxn modelId="{0F860701-D9E3-49CC-961F-76F21F336FB4}" srcId="{E6054742-B38F-4503-A5B1-692A3115586D}" destId="{73319DFB-BFD3-4836-9141-D4A61DC825B3}" srcOrd="1" destOrd="0" parTransId="{6018BBAE-4837-4188-A461-550C0C84C7E2}" sibTransId="{01B2AF98-C250-4A14-96DB-0ECB39152C1F}"/>
    <dgm:cxn modelId="{BA9A6608-0590-472F-A315-18E425EA1666}" srcId="{C32367BD-ED31-4515-B6FE-D096663D0AC2}" destId="{EBAD2A02-034E-4DAD-98FC-D68BE519EEC1}" srcOrd="0" destOrd="0" parTransId="{411A4E8B-9120-4B24-AB15-559679948B23}" sibTransId="{875A02B5-AC5E-4F10-AC87-5B20DE8CC273}"/>
    <dgm:cxn modelId="{7868EE0D-E8C7-4FA7-83A3-CA3704E388AE}" srcId="{922A2884-6A9A-46BD-9BBF-AD7957A503E0}" destId="{66153DA0-E654-4BA6-9951-EBD474FC25E3}" srcOrd="3" destOrd="0" parTransId="{08A39049-6BC9-496B-9B3C-6FC795200C35}" sibTransId="{7BA6EBE7-87D4-4A93-8E33-F2941D37A8B6}"/>
    <dgm:cxn modelId="{4D9C4910-2810-452A-9BC4-7672CF7A5FB7}" type="presOf" srcId="{73319DFB-BFD3-4836-9141-D4A61DC825B3}" destId="{AB93FA00-0FC1-49DB-89BF-D3DA5139ED82}" srcOrd="1" destOrd="2" presId="urn:microsoft.com/office/officeart/2005/8/layout/vList4"/>
    <dgm:cxn modelId="{AA4B4F15-ACC5-46F6-8BF9-8491A30DEA31}" srcId="{66153DA0-E654-4BA6-9951-EBD474FC25E3}" destId="{C56F3788-4B48-4129-B649-BE2BB15C260E}" srcOrd="1" destOrd="0" parTransId="{A0525F90-FE19-499E-A956-9A448A2EE166}" sibTransId="{E9203C3C-7727-443D-ACEE-352748EFB19F}"/>
    <dgm:cxn modelId="{88DA2C17-33D5-4835-8403-D07C2992E14B}" type="presOf" srcId="{EBAD2A02-034E-4DAD-98FC-D68BE519EEC1}" destId="{A266CABB-F34A-457F-84D9-9E8D2DB97E75}" srcOrd="0" destOrd="1" presId="urn:microsoft.com/office/officeart/2005/8/layout/vList4"/>
    <dgm:cxn modelId="{0B6F7021-0256-42F3-AC80-D66F0F61B28E}" type="presOf" srcId="{1E7411B8-F8EC-4AED-B658-6D7D820594A8}" destId="{AB93FA00-0FC1-49DB-89BF-D3DA5139ED82}" srcOrd="1" destOrd="1" presId="urn:microsoft.com/office/officeart/2005/8/layout/vList4"/>
    <dgm:cxn modelId="{16374D28-526A-4B78-A97F-9DDE75E4AF47}" srcId="{E6054742-B38F-4503-A5B1-692A3115586D}" destId="{1E7411B8-F8EC-4AED-B658-6D7D820594A8}" srcOrd="0" destOrd="0" parTransId="{6C5FD97B-8728-443A-B1C9-B044091EB65C}" sibTransId="{98E58AB7-BC12-4E31-8800-F90BDA65E0DF}"/>
    <dgm:cxn modelId="{C17E732B-70D7-434D-8545-07B0B0E072B9}" type="presOf" srcId="{73319DFB-BFD3-4836-9141-D4A61DC825B3}" destId="{AC292169-D6CC-4866-9775-40C4EC162501}" srcOrd="0" destOrd="2" presId="urn:microsoft.com/office/officeart/2005/8/layout/vList4"/>
    <dgm:cxn modelId="{9DC93E31-CFFD-4038-8DFD-036AA289C0D8}" srcId="{922A2884-6A9A-46BD-9BBF-AD7957A503E0}" destId="{0011A31B-C1F9-49AF-A206-6FB9E8DF7DBD}" srcOrd="2" destOrd="0" parTransId="{B3831B35-3C45-4216-9F3D-E2EF47F59E79}" sibTransId="{8DBC12DF-9977-40E7-9A6D-2681728569CC}"/>
    <dgm:cxn modelId="{88667132-82C1-4727-BD1C-72BE0CF8D924}" type="presOf" srcId="{1E7411B8-F8EC-4AED-B658-6D7D820594A8}" destId="{AC292169-D6CC-4866-9775-40C4EC162501}" srcOrd="0" destOrd="1" presId="urn:microsoft.com/office/officeart/2005/8/layout/vList4"/>
    <dgm:cxn modelId="{F665C532-DF3F-4C63-AA21-5ACD254FA659}" type="presOf" srcId="{C2396229-C6F0-4D49-AE55-9C8A8505BB77}" destId="{302ADB4F-94E0-46CB-A0C0-4E148FA5EE87}" srcOrd="1" destOrd="2" presId="urn:microsoft.com/office/officeart/2005/8/layout/vList4"/>
    <dgm:cxn modelId="{18690C39-45DE-4AB6-93AE-BB7B19E32A23}" srcId="{922A2884-6A9A-46BD-9BBF-AD7957A503E0}" destId="{C32367BD-ED31-4515-B6FE-D096663D0AC2}" srcOrd="0" destOrd="0" parTransId="{D4CA443C-10AE-4391-BBF5-4718F1F50685}" sibTransId="{493A6218-D8C7-4BE7-823C-7A6B71F39190}"/>
    <dgm:cxn modelId="{C002C85F-6843-4CBB-BEAA-E9D39F709937}" type="presOf" srcId="{4A5AF02D-73A1-4616-89BD-3E79413A0F4E}" destId="{9273809C-B62F-41E7-818F-ECCA39E4F89D}" srcOrd="0" destOrd="1" presId="urn:microsoft.com/office/officeart/2005/8/layout/vList4"/>
    <dgm:cxn modelId="{BDD4836A-4D7D-4E9B-962E-771212522206}" type="presOf" srcId="{635647C2-06FE-4454-9E7B-73E6D154F7C4}" destId="{3117625F-0874-4B09-85F7-A8FF0D43B78A}" srcOrd="0" destOrd="2" presId="urn:microsoft.com/office/officeart/2005/8/layout/vList4"/>
    <dgm:cxn modelId="{E48B304B-2E4F-4C9F-B686-5A027EE03193}" type="presOf" srcId="{66153DA0-E654-4BA6-9951-EBD474FC25E3}" destId="{9324D3A7-1A2E-42FE-8D9C-5D5F434469E3}" srcOrd="1" destOrd="0" presId="urn:microsoft.com/office/officeart/2005/8/layout/vList4"/>
    <dgm:cxn modelId="{F99BF56B-B273-49E1-AD9B-AD86C7E3C8BF}" type="presOf" srcId="{8F02F9F9-8418-4B14-8971-2020469E61E8}" destId="{1CF7B5D1-357A-4FD5-AD88-0C5263DBAF09}" srcOrd="1" destOrd="1" presId="urn:microsoft.com/office/officeart/2005/8/layout/vList4"/>
    <dgm:cxn modelId="{C0046C78-F01A-408E-970E-34E06A81586E}" type="presOf" srcId="{0011A31B-C1F9-49AF-A206-6FB9E8DF7DBD}" destId="{3117625F-0874-4B09-85F7-A8FF0D43B78A}" srcOrd="0" destOrd="0" presId="urn:microsoft.com/office/officeart/2005/8/layout/vList4"/>
    <dgm:cxn modelId="{4EF4D278-4C49-40FD-AD5D-F2A706335B3B}" srcId="{66153DA0-E654-4BA6-9951-EBD474FC25E3}" destId="{4A5AF02D-73A1-4616-89BD-3E79413A0F4E}" srcOrd="0" destOrd="0" parTransId="{11606CC4-9E0B-4490-8673-ED892FDC678D}" sibTransId="{F9724A50-688F-4B34-B468-772E20E757BB}"/>
    <dgm:cxn modelId="{255C8180-17A1-4D31-8545-6C8F4D0D198F}" type="presOf" srcId="{4A5AF02D-73A1-4616-89BD-3E79413A0F4E}" destId="{9324D3A7-1A2E-42FE-8D9C-5D5F434469E3}" srcOrd="1" destOrd="1" presId="urn:microsoft.com/office/officeart/2005/8/layout/vList4"/>
    <dgm:cxn modelId="{14F32CA1-2C49-42C4-B9C2-243117291C76}" type="presOf" srcId="{8F02F9F9-8418-4B14-8971-2020469E61E8}" destId="{3117625F-0874-4B09-85F7-A8FF0D43B78A}" srcOrd="0" destOrd="1" presId="urn:microsoft.com/office/officeart/2005/8/layout/vList4"/>
    <dgm:cxn modelId="{670E3CAE-C6DE-481E-9536-D65B4AB116DF}" type="presOf" srcId="{EBAD2A02-034E-4DAD-98FC-D68BE519EEC1}" destId="{302ADB4F-94E0-46CB-A0C0-4E148FA5EE87}" srcOrd="1" destOrd="1" presId="urn:microsoft.com/office/officeart/2005/8/layout/vList4"/>
    <dgm:cxn modelId="{570DD3B2-4512-41C5-BF77-C1D263C49985}" type="presOf" srcId="{C32367BD-ED31-4515-B6FE-D096663D0AC2}" destId="{302ADB4F-94E0-46CB-A0C0-4E148FA5EE87}" srcOrd="1" destOrd="0" presId="urn:microsoft.com/office/officeart/2005/8/layout/vList4"/>
    <dgm:cxn modelId="{6FA367D2-2065-4988-A551-B12A8C2348F3}" type="presOf" srcId="{922A2884-6A9A-46BD-9BBF-AD7957A503E0}" destId="{4D0700C2-33D8-4C0E-873F-9DAE45888D6A}" srcOrd="0" destOrd="0" presId="urn:microsoft.com/office/officeart/2005/8/layout/vList4"/>
    <dgm:cxn modelId="{210FA0D4-F90E-4571-B48D-6AAA4A4D0301}" srcId="{0011A31B-C1F9-49AF-A206-6FB9E8DF7DBD}" destId="{635647C2-06FE-4454-9E7B-73E6D154F7C4}" srcOrd="1" destOrd="0" parTransId="{2F6E1DED-91FA-4145-ABDC-EA41A705BE77}" sibTransId="{7E9360E6-3AED-4675-A680-FA6D5CAEEBD5}"/>
    <dgm:cxn modelId="{C0D9A4DA-2129-443A-8931-2A14FB3E00AA}" srcId="{922A2884-6A9A-46BD-9BBF-AD7957A503E0}" destId="{E6054742-B38F-4503-A5B1-692A3115586D}" srcOrd="1" destOrd="0" parTransId="{D9C464EC-74C3-4D43-B0E6-34AC2E7C2905}" sibTransId="{3BF8D98A-0938-4983-89AE-F38489912A90}"/>
    <dgm:cxn modelId="{0FD632E0-FB52-4768-B889-A8BAA19E62D0}" type="presOf" srcId="{66153DA0-E654-4BA6-9951-EBD474FC25E3}" destId="{9273809C-B62F-41E7-818F-ECCA39E4F89D}" srcOrd="0" destOrd="0" presId="urn:microsoft.com/office/officeart/2005/8/layout/vList4"/>
    <dgm:cxn modelId="{B2E0C6E0-AA9A-49DB-A17F-95CB8186D802}" srcId="{C32367BD-ED31-4515-B6FE-D096663D0AC2}" destId="{C2396229-C6F0-4D49-AE55-9C8A8505BB77}" srcOrd="1" destOrd="0" parTransId="{624B8618-8F9E-436A-AB32-2C1BE16F602A}" sibTransId="{47C1427D-EF5B-4EF5-AA20-6E4FCC1EA15A}"/>
    <dgm:cxn modelId="{026556E2-F074-4CDB-B3A1-76969EE6DCFE}" srcId="{0011A31B-C1F9-49AF-A206-6FB9E8DF7DBD}" destId="{8F02F9F9-8418-4B14-8971-2020469E61E8}" srcOrd="0" destOrd="0" parTransId="{16293A45-9023-491C-8529-C91EFE2D063B}" sibTransId="{61201CD2-3B5F-4912-A030-F83D91FBEF16}"/>
    <dgm:cxn modelId="{385CE2E4-B161-402A-8C33-901F761635D9}" type="presOf" srcId="{E6054742-B38F-4503-A5B1-692A3115586D}" destId="{AC292169-D6CC-4866-9775-40C4EC162501}" srcOrd="0" destOrd="0" presId="urn:microsoft.com/office/officeart/2005/8/layout/vList4"/>
    <dgm:cxn modelId="{3CFF44ED-6D71-4BDF-A81D-D0CCD1CC5E76}" type="presOf" srcId="{635647C2-06FE-4454-9E7B-73E6D154F7C4}" destId="{1CF7B5D1-357A-4FD5-AD88-0C5263DBAF09}" srcOrd="1" destOrd="2" presId="urn:microsoft.com/office/officeart/2005/8/layout/vList4"/>
    <dgm:cxn modelId="{D1C884EF-C4DF-4848-9CEA-43A896E2717C}" type="presOf" srcId="{C56F3788-4B48-4129-B649-BE2BB15C260E}" destId="{9273809C-B62F-41E7-818F-ECCA39E4F89D}" srcOrd="0" destOrd="2" presId="urn:microsoft.com/office/officeart/2005/8/layout/vList4"/>
    <dgm:cxn modelId="{7E5E1FF4-014D-498D-8EA7-453004DDE768}" type="presOf" srcId="{C56F3788-4B48-4129-B649-BE2BB15C260E}" destId="{9324D3A7-1A2E-42FE-8D9C-5D5F434469E3}" srcOrd="1" destOrd="2" presId="urn:microsoft.com/office/officeart/2005/8/layout/vList4"/>
    <dgm:cxn modelId="{AF2985F5-1DB7-4933-BDD8-BBF121C3FE87}" type="presOf" srcId="{E6054742-B38F-4503-A5B1-692A3115586D}" destId="{AB93FA00-0FC1-49DB-89BF-D3DA5139ED82}" srcOrd="1" destOrd="0" presId="urn:microsoft.com/office/officeart/2005/8/layout/vList4"/>
    <dgm:cxn modelId="{CED97AF7-B1FC-4806-997F-8B21461D0CAB}" type="presOf" srcId="{0011A31B-C1F9-49AF-A206-6FB9E8DF7DBD}" destId="{1CF7B5D1-357A-4FD5-AD88-0C5263DBAF09}" srcOrd="1" destOrd="0" presId="urn:microsoft.com/office/officeart/2005/8/layout/vList4"/>
    <dgm:cxn modelId="{8A2765FC-E631-4A4B-8B70-B556F82FEDF4}" type="presOf" srcId="{C32367BD-ED31-4515-B6FE-D096663D0AC2}" destId="{A266CABB-F34A-457F-84D9-9E8D2DB97E75}" srcOrd="0" destOrd="0" presId="urn:microsoft.com/office/officeart/2005/8/layout/vList4"/>
    <dgm:cxn modelId="{CEBC7CFD-CD81-44F7-B729-F707157EFA76}" type="presOf" srcId="{C2396229-C6F0-4D49-AE55-9C8A8505BB77}" destId="{A266CABB-F34A-457F-84D9-9E8D2DB97E75}" srcOrd="0" destOrd="2" presId="urn:microsoft.com/office/officeart/2005/8/layout/vList4"/>
    <dgm:cxn modelId="{1D3556C3-BF24-4299-A46A-4B4E2827AC09}" type="presParOf" srcId="{4D0700C2-33D8-4C0E-873F-9DAE45888D6A}" destId="{351DE607-D152-4A6A-A54F-D5CCABB4B95B}" srcOrd="0" destOrd="0" presId="urn:microsoft.com/office/officeart/2005/8/layout/vList4"/>
    <dgm:cxn modelId="{145347F8-A6CD-40AC-8C25-8E7CC229327C}" type="presParOf" srcId="{351DE607-D152-4A6A-A54F-D5CCABB4B95B}" destId="{A266CABB-F34A-457F-84D9-9E8D2DB97E75}" srcOrd="0" destOrd="0" presId="urn:microsoft.com/office/officeart/2005/8/layout/vList4"/>
    <dgm:cxn modelId="{74BDD9BC-069B-4919-B594-E380F3200A86}" type="presParOf" srcId="{351DE607-D152-4A6A-A54F-D5CCABB4B95B}" destId="{0EA7264A-E794-4AD0-A25E-7D8812CF500E}" srcOrd="1" destOrd="0" presId="urn:microsoft.com/office/officeart/2005/8/layout/vList4"/>
    <dgm:cxn modelId="{7B2795CC-2D3D-4D7B-9E94-FDB1AD7F92BD}" type="presParOf" srcId="{351DE607-D152-4A6A-A54F-D5CCABB4B95B}" destId="{302ADB4F-94E0-46CB-A0C0-4E148FA5EE87}" srcOrd="2" destOrd="0" presId="urn:microsoft.com/office/officeart/2005/8/layout/vList4"/>
    <dgm:cxn modelId="{827903DD-D954-4D03-9EB3-0B3138B4FB87}" type="presParOf" srcId="{4D0700C2-33D8-4C0E-873F-9DAE45888D6A}" destId="{E7BD90AF-E3A3-4AFA-A87E-610171DC20BF}" srcOrd="1" destOrd="0" presId="urn:microsoft.com/office/officeart/2005/8/layout/vList4"/>
    <dgm:cxn modelId="{15745A25-3987-4741-9C38-9028E79B2003}" type="presParOf" srcId="{4D0700C2-33D8-4C0E-873F-9DAE45888D6A}" destId="{22F7249C-A85E-46C7-8BAF-487CEBD1C6A6}" srcOrd="2" destOrd="0" presId="urn:microsoft.com/office/officeart/2005/8/layout/vList4"/>
    <dgm:cxn modelId="{AE0F2255-216F-4EF3-B0FB-2BE65997BA91}" type="presParOf" srcId="{22F7249C-A85E-46C7-8BAF-487CEBD1C6A6}" destId="{AC292169-D6CC-4866-9775-40C4EC162501}" srcOrd="0" destOrd="0" presId="urn:microsoft.com/office/officeart/2005/8/layout/vList4"/>
    <dgm:cxn modelId="{7D1DD442-07D4-404C-ACAB-CC21D9BC94A5}" type="presParOf" srcId="{22F7249C-A85E-46C7-8BAF-487CEBD1C6A6}" destId="{72FB7F95-DE09-4F98-B746-53EA6AFFF0E8}" srcOrd="1" destOrd="0" presId="urn:microsoft.com/office/officeart/2005/8/layout/vList4"/>
    <dgm:cxn modelId="{B7C4B3FE-3AD1-476B-9300-52ACA6F03FB4}" type="presParOf" srcId="{22F7249C-A85E-46C7-8BAF-487CEBD1C6A6}" destId="{AB93FA00-0FC1-49DB-89BF-D3DA5139ED82}" srcOrd="2" destOrd="0" presId="urn:microsoft.com/office/officeart/2005/8/layout/vList4"/>
    <dgm:cxn modelId="{7DFF0E9C-82C9-4B53-9899-9AFF119BA012}" type="presParOf" srcId="{4D0700C2-33D8-4C0E-873F-9DAE45888D6A}" destId="{2D94A618-F3E8-4716-A4DC-2522BA5D816E}" srcOrd="3" destOrd="0" presId="urn:microsoft.com/office/officeart/2005/8/layout/vList4"/>
    <dgm:cxn modelId="{ACEE088B-16A1-416A-B5EE-237067E7FA1E}" type="presParOf" srcId="{4D0700C2-33D8-4C0E-873F-9DAE45888D6A}" destId="{0DF3939C-EE84-4368-8251-C8904F8208F1}" srcOrd="4" destOrd="0" presId="urn:microsoft.com/office/officeart/2005/8/layout/vList4"/>
    <dgm:cxn modelId="{A2F0FB8D-B7D5-4DA8-82CF-061B8A0B8171}" type="presParOf" srcId="{0DF3939C-EE84-4368-8251-C8904F8208F1}" destId="{3117625F-0874-4B09-85F7-A8FF0D43B78A}" srcOrd="0" destOrd="0" presId="urn:microsoft.com/office/officeart/2005/8/layout/vList4"/>
    <dgm:cxn modelId="{7FA0396C-6B1E-4824-A2B8-81A177F647DD}" type="presParOf" srcId="{0DF3939C-EE84-4368-8251-C8904F8208F1}" destId="{9B0AC53B-B9D6-4D3C-9F69-117F93001314}" srcOrd="1" destOrd="0" presId="urn:microsoft.com/office/officeart/2005/8/layout/vList4"/>
    <dgm:cxn modelId="{AA0C619E-EF96-4D7E-9F1B-8A8366CB10E2}" type="presParOf" srcId="{0DF3939C-EE84-4368-8251-C8904F8208F1}" destId="{1CF7B5D1-357A-4FD5-AD88-0C5263DBAF09}" srcOrd="2" destOrd="0" presId="urn:microsoft.com/office/officeart/2005/8/layout/vList4"/>
    <dgm:cxn modelId="{FE72955F-5556-474E-8E24-86392EE65D1D}" type="presParOf" srcId="{4D0700C2-33D8-4C0E-873F-9DAE45888D6A}" destId="{A02C1176-61B7-4E8F-8CBE-ABD7F102C443}" srcOrd="5" destOrd="0" presId="urn:microsoft.com/office/officeart/2005/8/layout/vList4"/>
    <dgm:cxn modelId="{40BA770A-BCC6-4CEC-8F2B-1ACA93C51637}" type="presParOf" srcId="{4D0700C2-33D8-4C0E-873F-9DAE45888D6A}" destId="{D97DDEB3-815B-4A70-8F9F-1E8352686464}" srcOrd="6" destOrd="0" presId="urn:microsoft.com/office/officeart/2005/8/layout/vList4"/>
    <dgm:cxn modelId="{B6E79CED-A03A-4200-8B4C-579780A1236B}" type="presParOf" srcId="{D97DDEB3-815B-4A70-8F9F-1E8352686464}" destId="{9273809C-B62F-41E7-818F-ECCA39E4F89D}" srcOrd="0" destOrd="0" presId="urn:microsoft.com/office/officeart/2005/8/layout/vList4"/>
    <dgm:cxn modelId="{EAB80D7B-C3B4-4D0B-A70C-020E36C4282C}" type="presParOf" srcId="{D97DDEB3-815B-4A70-8F9F-1E8352686464}" destId="{7ACF5072-EC8A-42D8-96F6-9BFFDD57E7A9}" srcOrd="1" destOrd="0" presId="urn:microsoft.com/office/officeart/2005/8/layout/vList4"/>
    <dgm:cxn modelId="{985F9048-0890-4341-AF28-42CA4C36C856}" type="presParOf" srcId="{D97DDEB3-815B-4A70-8F9F-1E8352686464}" destId="{9324D3A7-1A2E-42FE-8D9C-5D5F434469E3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66CABB-F34A-457F-84D9-9E8D2DB97E75}">
      <dsp:nvSpPr>
        <dsp:cNvPr id="0" name=""/>
        <dsp:cNvSpPr/>
      </dsp:nvSpPr>
      <dsp:spPr>
        <a:xfrm>
          <a:off x="0" y="0"/>
          <a:ext cx="10515600" cy="10113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Social Media Blitz</a:t>
          </a:r>
          <a:endParaRPr lang="en-IN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/>
        </a:p>
      </dsp:txBody>
      <dsp:txXfrm>
        <a:off x="2204254" y="0"/>
        <a:ext cx="8311345" cy="1011346"/>
      </dsp:txXfrm>
    </dsp:sp>
    <dsp:sp modelId="{0EA7264A-E794-4AD0-A25E-7D8812CF500E}">
      <dsp:nvSpPr>
        <dsp:cNvPr id="0" name=""/>
        <dsp:cNvSpPr/>
      </dsp:nvSpPr>
      <dsp:spPr>
        <a:xfrm>
          <a:off x="101134" y="101134"/>
          <a:ext cx="2103120" cy="80907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292169-D6CC-4866-9775-40C4EC162501}">
      <dsp:nvSpPr>
        <dsp:cNvPr id="0" name=""/>
        <dsp:cNvSpPr/>
      </dsp:nvSpPr>
      <dsp:spPr>
        <a:xfrm>
          <a:off x="0" y="1112480"/>
          <a:ext cx="10515600" cy="10113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Influencer Partnership</a:t>
          </a:r>
          <a:endParaRPr lang="en-IN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/>
        </a:p>
      </dsp:txBody>
      <dsp:txXfrm>
        <a:off x="2204254" y="1112480"/>
        <a:ext cx="8311345" cy="1011346"/>
      </dsp:txXfrm>
    </dsp:sp>
    <dsp:sp modelId="{72FB7F95-DE09-4F98-B746-53EA6AFFF0E8}">
      <dsp:nvSpPr>
        <dsp:cNvPr id="0" name=""/>
        <dsp:cNvSpPr/>
      </dsp:nvSpPr>
      <dsp:spPr>
        <a:xfrm>
          <a:off x="101134" y="1213615"/>
          <a:ext cx="2103120" cy="80907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17625F-0874-4B09-85F7-A8FF0D43B78A}">
      <dsp:nvSpPr>
        <dsp:cNvPr id="0" name=""/>
        <dsp:cNvSpPr/>
      </dsp:nvSpPr>
      <dsp:spPr>
        <a:xfrm>
          <a:off x="0" y="2224961"/>
          <a:ext cx="10515600" cy="10113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Email Marketing Funnel</a:t>
          </a:r>
          <a:endParaRPr lang="en-IN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</dsp:txBody>
      <dsp:txXfrm>
        <a:off x="2204254" y="2224961"/>
        <a:ext cx="8311345" cy="1011346"/>
      </dsp:txXfrm>
    </dsp:sp>
    <dsp:sp modelId="{9B0AC53B-B9D6-4D3C-9F69-117F93001314}">
      <dsp:nvSpPr>
        <dsp:cNvPr id="0" name=""/>
        <dsp:cNvSpPr/>
      </dsp:nvSpPr>
      <dsp:spPr>
        <a:xfrm>
          <a:off x="101134" y="2326096"/>
          <a:ext cx="2103120" cy="80907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73809C-B62F-41E7-818F-ECCA39E4F89D}">
      <dsp:nvSpPr>
        <dsp:cNvPr id="0" name=""/>
        <dsp:cNvSpPr/>
      </dsp:nvSpPr>
      <dsp:spPr>
        <a:xfrm>
          <a:off x="0" y="3337442"/>
          <a:ext cx="10515600" cy="10113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Content Marketing Push</a:t>
          </a:r>
          <a:endParaRPr lang="en-IN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[Text]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[Text]</a:t>
          </a:r>
          <a:endParaRPr lang="en-IN" sz="1500" kern="1200" dirty="0"/>
        </a:p>
      </dsp:txBody>
      <dsp:txXfrm>
        <a:off x="2204254" y="3337442"/>
        <a:ext cx="8311345" cy="1011346"/>
      </dsp:txXfrm>
    </dsp:sp>
    <dsp:sp modelId="{7ACF5072-EC8A-42D8-96F6-9BFFDD57E7A9}">
      <dsp:nvSpPr>
        <dsp:cNvPr id="0" name=""/>
        <dsp:cNvSpPr/>
      </dsp:nvSpPr>
      <dsp:spPr>
        <a:xfrm>
          <a:off x="101134" y="3438576"/>
          <a:ext cx="2103120" cy="80907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E351A2B-7CF5-C294-75A3-9B573C585F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27D119-DB36-D304-5455-0893D989B8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11AFF-857D-43E5-8DCD-74977E4C38E1}" type="datetimeFigureOut">
              <a:rPr lang="en-IN" smtClean="0"/>
              <a:t>20-10-2025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91E69E-8A35-C6DF-6D2C-0AACE83EAA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BD2FC6-1DA4-F3A1-C623-A5B6EC6BF4C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8C4FE0-CD00-452B-937F-C168ADE38C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06594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image5.jpeg>
</file>

<file path=ppt/media/image6.png>
</file>

<file path=ppt/media/media1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AA7DED-239F-4D9F-8312-7EF073C0A3FB}" type="datetimeFigureOut">
              <a:rPr lang="en-IN" smtClean="0"/>
              <a:t>20-10-2025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A450F1-FE16-4A7D-A125-D6FAE39533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7293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Visualizing our agile approach to bringing new innovations to market.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A450F1-FE16-4A7D-A125-D6FAE3953325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330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4FEE7-5DCC-9E02-4008-DE55EDC999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BA3E0A-59A0-79CE-FD15-E605C9F764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331FD-92DB-0E0B-BE92-14A23477E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3C5A-698A-42ED-8A80-48407677F870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5BBE5-57AF-899D-1C98-C34D353B2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89615-E811-9A59-1C08-8E7354728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4961384"/>
      </p:ext>
    </p:extLst>
  </p:cSld>
  <p:clrMapOvr>
    <a:masterClrMapping/>
  </p:clrMapOvr>
  <p:transition spd="slow">
    <p:push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71541-9640-BE70-09DD-7BD7CCC9A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B312EB-5AE3-9ED3-C562-772BAD41C5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D29F0-066F-79FF-2648-9762F5240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F6695-FAAE-4761-AD5F-354A6191849C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3B21B-5C0F-45F7-6C9E-58BCC6823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F9211-47B4-610E-A576-384FECA69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3960683"/>
      </p:ext>
    </p:extLst>
  </p:cSld>
  <p:clrMapOvr>
    <a:masterClrMapping/>
  </p:clrMapOvr>
  <p:transition spd="slow">
    <p:push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642B74-78AD-7CE7-4094-1C674D156A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5102DD-DE0B-19BB-22D7-EE2B32239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CAF39-239C-CB82-2E40-B59EFED4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C791C-347F-4D70-928E-D65B124D28C3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4596B-084C-8D35-58F7-B7E98896D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842B7-7E4A-2B88-C22C-3CD930A38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3962405"/>
      </p:ext>
    </p:extLst>
  </p:cSld>
  <p:clrMapOvr>
    <a:masterClrMapping/>
  </p:clrMapOvr>
  <p:transition spd="slow">
    <p:push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C01B-FA46-3FEC-89EA-3707731F3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EF7C9-5FCB-3739-934B-2F784A9FA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37FFD-EFEE-BA8A-8F7D-7C16231EF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938C0-A351-49F0-9D99-1D44FEBEE0EE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48603-0DCB-DADB-E5E5-5A7E3AF87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2193F-B1D5-1396-6AE8-BC682BB05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4514391"/>
      </p:ext>
    </p:extLst>
  </p:cSld>
  <p:clrMapOvr>
    <a:masterClrMapping/>
  </p:clrMapOvr>
  <p:transition spd="slow">
    <p:push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68A95-547A-FF40-5192-B7E6F5DE7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049D9E-555A-6D50-6568-9FA850553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0AE641-46B1-0DDE-8D37-4A89B3101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9E301-B2D7-4B77-8AAF-9EDC157E5A09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F0104-0414-7B60-0041-D790D48AF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CEF5A-C074-8F39-5089-D1CEC703A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7342365"/>
      </p:ext>
    </p:extLst>
  </p:cSld>
  <p:clrMapOvr>
    <a:masterClrMapping/>
  </p:clrMapOvr>
  <p:transition spd="slow">
    <p:push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F067D-0BBC-246C-ABEA-498F9DFA0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F91E4-379E-F3D9-F28D-C53BCB5016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E8F3A8-6ED8-363E-3F63-D69D30EF4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144E69-F622-887C-4F4C-3A22D4441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BAD0D-33EC-4284-BDAF-469D093B7790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39A2F-AAF8-6D65-470F-51A99256C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63F2C-309D-9BE4-F87D-4E0057632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7555523"/>
      </p:ext>
    </p:extLst>
  </p:cSld>
  <p:clrMapOvr>
    <a:masterClrMapping/>
  </p:clrMapOvr>
  <p:transition spd="slow">
    <p:push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21FD7-7B98-1A6E-65AF-2BFE7DA34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B2F0A-18CF-FF74-D399-1F29149C18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7B39F7-376B-2461-8C59-A48A6F3362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521C08-0E2E-3EFA-1AFB-9F8AC73CD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603A3B-1A9F-6F6F-981E-B29BF42E72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FAC76D-3F0B-778D-782D-B107B3189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ADD64-372C-4C94-91A1-33A950CFC24D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C04F7F-43E8-11D7-823B-94CDD46D2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EDE2B-C573-18D2-A52C-4B508C4D8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2660708"/>
      </p:ext>
    </p:extLst>
  </p:cSld>
  <p:clrMapOvr>
    <a:masterClrMapping/>
  </p:clrMapOvr>
  <p:transition spd="slow">
    <p:push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971D9-8C8D-B659-1D1D-C0C9C2E8A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4AA5DD-1AF3-627E-F3CD-57488B50E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E5213-4772-438C-9E5E-049AB9910D33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BFB7EF-A52F-E8AF-6524-068CA2786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8AA7AF-A1A0-FF18-C67B-240EEE5F5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032351"/>
      </p:ext>
    </p:extLst>
  </p:cSld>
  <p:clrMapOvr>
    <a:masterClrMapping/>
  </p:clrMapOvr>
  <p:transition spd="slow">
    <p:push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CB2FDB-5831-70B1-EBED-CED2A7B3B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1F418-3103-4CFD-8415-A7C5C962C2D9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B6338-4C0B-7505-D1E5-5D73602F3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20AC2-7D09-BC4B-7E2A-6722936F6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5263384"/>
      </p:ext>
    </p:extLst>
  </p:cSld>
  <p:clrMapOvr>
    <a:masterClrMapping/>
  </p:clrMapOvr>
  <p:transition spd="slow">
    <p:push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AA1B-F1F7-7562-7909-7D35F3961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C021E-3371-D1C4-D04B-E81878466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DB8403-D9F8-DF5B-54AB-82BF03399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6A6B6-B643-08E2-93C4-B01A9EC5B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2E2DE-13E9-485F-A510-C63F3CCFEA5C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B4034-6ABC-BF9C-140B-C11850AC9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6D1508-7624-BC0C-5DF0-D5E045E75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3045094"/>
      </p:ext>
    </p:extLst>
  </p:cSld>
  <p:clrMapOvr>
    <a:masterClrMapping/>
  </p:clrMapOvr>
  <p:transition spd="slow">
    <p:push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F81D6-118B-B4D5-1FA3-CF5B8B4BC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D8333F-724C-3A1E-0FCC-BCADE49E70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67719D-5330-F51F-4259-A44D92BAF9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9430E-8C8B-CAEC-8D70-C21620197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C0EB-1BED-4857-AAE1-25E7840779A7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6C4E6-6EE0-45B6-8EBC-83138D686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C4FE74-F4EA-9B24-20D5-1C600D998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0680114"/>
      </p:ext>
    </p:extLst>
  </p:cSld>
  <p:clrMapOvr>
    <a:masterClrMapping/>
  </p:clrMapOvr>
  <p:transition spd="slow">
    <p:push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2C03B6-B87C-8E6E-D623-57AFBB4D0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C88CF-9652-C6D9-E2C0-3AAA317C3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A132D-73C0-E1A7-8108-AE02FCA2AB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D0DB60-431B-4567-99ED-8C0B8F276F82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B5071-926C-72BB-DAB2-7F4BFEEC4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C19EC-3657-8CF0-F509-29B33B91F8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5143D4-370F-437D-B133-240804283E1D}" type="slidenum">
              <a:rPr lang="en-IN" smtClean="0"/>
              <a:t>‹#›</a:t>
            </a:fld>
            <a:endParaRPr lang="en-IN"/>
          </a:p>
        </p:txBody>
      </p:sp>
      <p:pic>
        <p:nvPicPr>
          <p:cNvPr id="8" name="Picture 7" descr="A blue x with a black background&#10;&#10;AI-generated content may be incorrect.">
            <a:extLst>
              <a:ext uri="{FF2B5EF4-FFF2-40B4-BE49-F238E27FC236}">
                <a16:creationId xmlns:a16="http://schemas.microsoft.com/office/drawing/2014/main" id="{5BAC6808-9AF4-9FA5-1C7F-BC63B027FB2D}"/>
              </a:ext>
            </a:extLst>
          </p:cNvPr>
          <p:cNvPicPr>
            <a:picLocks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000" y="6505200"/>
            <a:ext cx="36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85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r"/>
  </p:transition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Segoe UI Black" panose="020B0A02040204020203" pitchFamily="34" charset="0"/>
          <a:ea typeface="Segoe UI Black" panose="020B0A02040204020203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info@brandx.co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../OneDrive/exam%20related%20pdfs/BrandX_Annual_Report.pd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www.brandx.com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microsoft.com/office/2018/10/relationships/comments" Target="../comments/modernComment_102_144EB2D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68F3F-C71D-D61C-7EB1-F47C6F7FEB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Marketing Campaign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9F377F-9451-BC71-1D04-3B1206F489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BrandX Inc. - Q4 2025 Strategy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5076524"/>
      </p:ext>
    </p:extLst>
  </p:cSld>
  <p:clrMapOvr>
    <a:masterClrMapping/>
  </p:clrMapOvr>
  <p:transition spd="slow">
    <p:push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C5B44-873E-8758-41B1-869DFF6B1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Target Audience Insights</a:t>
            </a:r>
          </a:p>
        </p:txBody>
      </p:sp>
      <p:pic>
        <p:nvPicPr>
          <p:cNvPr id="5" name="Content Placeholder 4" descr="People doing teamwork illustration">
            <a:extLst>
              <a:ext uri="{FF2B5EF4-FFF2-40B4-BE49-F238E27FC236}">
                <a16:creationId xmlns:a16="http://schemas.microsoft.com/office/drawing/2014/main" id="{4018FD01-6D63-171E-9D98-6B7E1BC18AD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364364"/>
            <a:ext cx="5181600" cy="32738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A6CCAFB-0CCD-4C35-A04C-45C825602D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Demographics: Ages 25-45, urban/suburban, tech-savvy.</a:t>
            </a:r>
          </a:p>
          <a:p>
            <a:r>
              <a:rPr lang="en-IN" dirty="0"/>
              <a:t>Interests: Digital innovation, sustainable products, community engagement.</a:t>
            </a:r>
          </a:p>
          <a:p>
            <a:r>
              <a:rPr lang="en-IN" dirty="0"/>
              <a:t>Pain Points: Information overload, lack of personalized solutions.</a:t>
            </a:r>
          </a:p>
          <a:p>
            <a:r>
              <a:rPr lang="en-IN" dirty="0" err="1"/>
              <a:t>Behavior</a:t>
            </a:r>
            <a:r>
              <a:rPr lang="en-IN" dirty="0"/>
              <a:t>: Active on social media, responsive to interactive content.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D81B7B-422E-E851-BD7C-082E25B6E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9276-32EF-4BC4-8EFB-033FD74B232F}" type="datetime8">
              <a:rPr lang="en-IN" smtClean="0"/>
              <a:t>20-10-2025 16:34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8728270"/>
      </p:ext>
    </p:extLst>
  </p:cSld>
  <p:clrMapOvr>
    <a:masterClrMapping/>
  </p:clrMapOvr>
  <p:transition spd="slow">
    <p:push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7901A-205D-5BAD-43B7-E1F5F3CC8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Voice of Our Customers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41C45E2A-711D-3B2F-26BA-42B53F5FED8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6780" y="1690688"/>
            <a:ext cx="7821612" cy="4351338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9EF02-B9DE-32AC-8E73-FEAD9AAE4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E9C21-D72C-4A74-BB7D-A20969659FEF}" type="datetime8">
              <a:rPr lang="en-IN" smtClean="0"/>
              <a:t>20-10-2025 16:34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597287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4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EAB16-DC60-866C-54DD-F7C7B8F2A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Campaign Progress 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E44185-A4C5-8F6B-2A89-2B1FD628EED2}"/>
              </a:ext>
            </a:extLst>
          </p:cNvPr>
          <p:cNvSpPr/>
          <p:nvPr/>
        </p:nvSpPr>
        <p:spPr>
          <a:xfrm>
            <a:off x="1887794" y="2546555"/>
            <a:ext cx="2408903" cy="7275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Planning &amp; Research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09BCD4A-3273-6AF5-928D-2950EC220C2E}"/>
              </a:ext>
            </a:extLst>
          </p:cNvPr>
          <p:cNvSpPr/>
          <p:nvPr/>
        </p:nvSpPr>
        <p:spPr>
          <a:xfrm>
            <a:off x="5211097" y="2396613"/>
            <a:ext cx="2408902" cy="1032387"/>
          </a:xfrm>
          <a:prstGeom prst="rightArrow">
            <a:avLst>
              <a:gd name="adj1" fmla="val 65239"/>
              <a:gd name="adj2" fmla="val 7476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Execution Phase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98A195-01D7-3DEA-D759-1ECEE4EF63FC}"/>
              </a:ext>
            </a:extLst>
          </p:cNvPr>
          <p:cNvSpPr/>
          <p:nvPr/>
        </p:nvSpPr>
        <p:spPr>
          <a:xfrm>
            <a:off x="8534399" y="2499851"/>
            <a:ext cx="2408903" cy="7275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Performance Review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2A662B-D2E6-5BF8-AAE8-DBEFF218E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00E6B-8A64-4139-A5F2-5C6003138D5D}" type="datetime8">
              <a:rPr lang="en-IN" smtClean="0"/>
              <a:t>20-10-2025 16:34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16049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AFEEB-2B0E-2B0B-DB17-5AE3E585A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633" y="320675"/>
            <a:ext cx="10515600" cy="1325563"/>
          </a:xfrm>
        </p:spPr>
        <p:txBody>
          <a:bodyPr/>
          <a:lstStyle/>
          <a:p>
            <a:r>
              <a:rPr lang="en-IN" dirty="0"/>
              <a:t>Campaign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8FC9C-143C-371F-E2BD-31236B236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Increase market awareness by 25%</a:t>
            </a:r>
          </a:p>
          <a:p>
            <a:r>
              <a:rPr lang="en-IN" dirty="0"/>
              <a:t>Drive customer engagement across digital platforms</a:t>
            </a:r>
          </a:p>
          <a:p>
            <a:r>
              <a:rPr lang="en-IN" dirty="0"/>
              <a:t>Generate 15% more qualified leads</a:t>
            </a:r>
          </a:p>
          <a:p>
            <a:r>
              <a:rPr lang="en-IN" dirty="0"/>
              <a:t>Enhance brand perception in key demographics</a:t>
            </a:r>
          </a:p>
          <a:p>
            <a:r>
              <a:rPr lang="en-IN" dirty="0"/>
              <a:t>Optimize conversion rates for online sales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49637-102D-AE6B-D4F0-F8EF97BB6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1570D-5E6C-4280-83E2-9655600B80ED}" type="datetime8">
              <a:rPr lang="en-IN" smtClean="0"/>
              <a:t>20-10-2025 16:34</a:t>
            </a:fld>
            <a:endParaRPr lang="en-IN"/>
          </a:p>
        </p:txBody>
      </p:sp>
      <p:pic>
        <p:nvPicPr>
          <p:cNvPr id="10" name="Graphic 9" descr="Linear Graph with solid fill">
            <a:extLst>
              <a:ext uri="{FF2B5EF4-FFF2-40B4-BE49-F238E27FC236}">
                <a16:creationId xmlns:a16="http://schemas.microsoft.com/office/drawing/2014/main" id="{6A9304EB-D7AE-243D-0BA2-DFDD36C793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685" y="639711"/>
            <a:ext cx="687490" cy="68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928774"/>
      </p:ext>
    </p:extLst>
  </p:cSld>
  <p:clrMapOvr>
    <a:masterClrMapping/>
  </p:clrMapOvr>
  <p:transition spd="slow">
    <p:push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8C21C-7355-4A89-C2EB-3DF82B683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Q3 Performance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73A6C-8B3F-3F42-BC33-957BE8341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Online traffic: +18% year-over-year</a:t>
            </a:r>
          </a:p>
          <a:p>
            <a:r>
              <a:rPr lang="en-IN" dirty="0"/>
              <a:t>Lead generation: Exceeded targets by 10%</a:t>
            </a:r>
          </a:p>
          <a:p>
            <a:r>
              <a:rPr lang="en-IN" dirty="0"/>
              <a:t>Conversion rate: Steady at 2.5%</a:t>
            </a:r>
          </a:p>
          <a:p>
            <a:r>
              <a:rPr lang="en-IN" dirty="0"/>
              <a:t>Customer satisfaction: 92% positive feedback</a:t>
            </a:r>
          </a:p>
          <a:p>
            <a:r>
              <a:rPr lang="en-IN" dirty="0"/>
              <a:t>Regional highlights: Strong growth in North-East sector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8F24E-6F85-D421-9669-B4131554C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AFA8-FB7D-4E23-ADEB-38C4E24065DD}" type="datetime8">
              <a:rPr lang="en-IN" smtClean="0"/>
              <a:t>20-10-2025 16:34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21837"/>
      </p:ext>
    </p:extLst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0BB8D-D606-91C0-4FDA-6283523A5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Market Share Distribution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D127C737-3F0D-34DA-CC6B-6E82B1ECF3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76995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000616-82EA-213D-6AE4-D8C9AA5BB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F3A28-57B0-4149-BA33-EF8FCADAE058}" type="datetime8">
              <a:rPr lang="en-IN" smtClean="0"/>
              <a:t>20-10-2025 16:34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1252944"/>
      </p:ext>
    </p:extLst>
  </p:cSld>
  <p:clrMapOvr>
    <a:masterClrMapping/>
  </p:clrMapOvr>
  <p:transition spd="slow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D9FB-4C23-B744-429B-A58DAA54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Engagement &amp;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4D0E2-9EFC-F937-3125-353E6726E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Our commitment to </a:t>
            </a:r>
            <a:r>
              <a:rPr lang="en-IN" b="1" i="1" dirty="0"/>
              <a:t>innovative strategies and creative solutions </a:t>
            </a:r>
            <a:r>
              <a:rPr lang="en-IN" dirty="0"/>
              <a:t>ensures continuous improvement.</a:t>
            </a:r>
          </a:p>
          <a:p>
            <a:r>
              <a:rPr lang="en-IN" dirty="0"/>
              <a:t>We value your feedback. Please reach out to us at </a:t>
            </a:r>
            <a:r>
              <a:rPr lang="en-IN" dirty="0">
                <a:hlinkClick r:id="rId2" tooltip="Contact us for more information"/>
              </a:rPr>
              <a:t>info@brandx.com </a:t>
            </a:r>
            <a:r>
              <a:rPr lang="en-IN" dirty="0"/>
              <a:t>for inquiries or suggestions.</a:t>
            </a:r>
          </a:p>
          <a:p>
            <a:r>
              <a:rPr lang="en-IN" dirty="0"/>
              <a:t>Join our community and stay updated on the latest news!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374D8-B8AB-40F6-BC04-2D2BA2BC3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052FD-BEB5-438F-A894-54D138083294}" type="datetime8">
              <a:rPr lang="en-IN" smtClean="0"/>
              <a:t>20-10-2025 16:34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5322116"/>
      </p:ext>
    </p:extLst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B2C1-8E8E-E115-FFE6-048E81930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8CA51-5356-7B41-301C-8EF9DC017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Access our comprehensive annual report for detailed insights into </a:t>
            </a:r>
            <a:r>
              <a:rPr lang="en-IN" dirty="0" err="1"/>
              <a:t>BrandX's</a:t>
            </a:r>
            <a:r>
              <a:rPr lang="en-IN" dirty="0"/>
              <a:t> performance and future outlook.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Review our whitepapers for in-depth analysis on market trends.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Explore our case studies to see real-world applications of our solutions.</a:t>
            </a:r>
            <a:r>
              <a:rPr lang="en-US" dirty="0">
                <a:hlinkClick r:id="rId2" action="ppaction://hlinkfile"/>
              </a:rPr>
              <a:t>..\OneDrive\exam related pdfs\BrandX_Annual_Report.pdf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F0322-DA0B-D248-05BA-326C79267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DADD5-F67B-4562-81A5-7A6FB6A6F522}" type="datetime8">
              <a:rPr lang="en-IN" smtClean="0"/>
              <a:t>20-10-2025 16:34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9117165"/>
      </p:ext>
    </p:extLst>
  </p:cSld>
  <p:clrMapOvr>
    <a:masterClrMapping/>
  </p:clrMapOvr>
  <p:transition spd="slow">
    <p:push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A8EE6-024A-35C3-9BF0-CBBA3E966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Product Development Cycle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Caroler in Long Coat">
                <a:extLst>
                  <a:ext uri="{FF2B5EF4-FFF2-40B4-BE49-F238E27FC236}">
                    <a16:creationId xmlns:a16="http://schemas.microsoft.com/office/drawing/2014/main" id="{BBAE4692-606A-748D-44A3-22D03601A07D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151131982"/>
                  </p:ext>
                </p:extLst>
              </p:nvPr>
            </p:nvGraphicFramePr>
            <p:xfrm>
              <a:off x="875630" y="1826331"/>
              <a:ext cx="1008342" cy="397629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008342" cy="3976292"/>
                    </a:xfrm>
                    <a:prstGeom prst="rect">
                      <a:avLst/>
                    </a:prstGeom>
                  </am3d:spPr>
                  <am3d:camera>
                    <am3d:pos x="0" y="0" z="4998064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54351" d="1000000"/>
                    <am3d:preTrans dx="399298" dy="-17937852" dz="137179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0" az="-6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1665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Caroler in Long Coat">
                <a:extLst>
                  <a:ext uri="{FF2B5EF4-FFF2-40B4-BE49-F238E27FC236}">
                    <a16:creationId xmlns:a16="http://schemas.microsoft.com/office/drawing/2014/main" id="{BBAE4692-606A-748D-44A3-22D03601A07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5630" y="1826331"/>
                <a:ext cx="1008342" cy="3976292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7B9F61-C2FD-0FF4-B027-B42E042C3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C559-067A-4F20-B585-5426A6C80B37}" type="datetime8">
              <a:rPr lang="en-IN" smtClean="0"/>
              <a:t>20-10-2025 16:34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D277EE-A262-50D5-DBF5-DB9ECA8554C6}"/>
              </a:ext>
            </a:extLst>
          </p:cNvPr>
          <p:cNvSpPr txBox="1"/>
          <p:nvPr/>
        </p:nvSpPr>
        <p:spPr>
          <a:xfrm>
            <a:off x="2209800" y="5433293"/>
            <a:ext cx="5910657" cy="369332"/>
          </a:xfrm>
          <a:prstGeom prst="rect">
            <a:avLst/>
          </a:prstGeom>
          <a:gradFill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"Visit our website at </a:t>
            </a:r>
            <a:r>
              <a:rPr lang="en-US" dirty="0">
                <a:hlinkClick r:id="rId5"/>
              </a:rPr>
              <a:t>www.brandx.com </a:t>
            </a:r>
            <a:r>
              <a:rPr lang="en-US" dirty="0"/>
              <a:t>for further insights."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93511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345C7-3998-C695-8F8D-7E7CD46CC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Initiatives</a:t>
            </a:r>
          </a:p>
        </p:txBody>
      </p:sp>
      <p:graphicFrame>
        <p:nvGraphicFramePr>
          <p:cNvPr id="4" name="Content Placeholder 3" descr="A bar chart showing&#10;quarterly sales figures">
            <a:extLst>
              <a:ext uri="{FF2B5EF4-FFF2-40B4-BE49-F238E27FC236}">
                <a16:creationId xmlns:a16="http://schemas.microsoft.com/office/drawing/2014/main" id="{3A643535-237A-AD39-17A6-DD56344515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469202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8319B7-D76C-51CF-F470-7A927C6D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91422-ACD4-4444-8CFD-3CB6DD828AFC}" type="datetime8">
              <a:rPr lang="en-IN" smtClean="0"/>
              <a:t>20-10-2025 16:34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701911"/>
      </p:ext>
    </p:extLst>
  </p:cSld>
  <p:clrMapOvr>
    <a:masterClrMapping/>
  </p:clrMapOvr>
  <p:transition spd="slow">
    <p:push dir="r"/>
  </p:transition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4C1E8-6FC0-7C85-5A95-00CA3CCF5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Campaign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17A6A-AD00-15D4-37C3-5CBCC462F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Phase 1: Awareness &amp; Reach</a:t>
            </a:r>
            <a:endParaRPr lang="en-IN" dirty="0"/>
          </a:p>
          <a:p>
            <a:pPr marL="742950" lvl="1" indent="-285750"/>
            <a:r>
              <a:rPr lang="en-IN" dirty="0"/>
              <a:t>Utilize targeted digital ads and PR outreach.</a:t>
            </a:r>
          </a:p>
          <a:p>
            <a:pPr marL="742950" lvl="1" indent="-285750"/>
            <a:r>
              <a:rPr lang="en-IN" dirty="0"/>
              <a:t>Launch engaging video content on YouTube and TikTok.</a:t>
            </a:r>
          </a:p>
          <a:p>
            <a:r>
              <a:rPr lang="en-IN" b="1" dirty="0"/>
              <a:t>Phase 2: Engagement &amp; Nurturing</a:t>
            </a:r>
            <a:endParaRPr lang="en-IN" dirty="0"/>
          </a:p>
          <a:p>
            <a:pPr marL="742950" lvl="1" indent="-285750"/>
            <a:r>
              <a:rPr lang="en-IN" dirty="0"/>
              <a:t>Host interactive webinars and live Q&amp;A sessions.</a:t>
            </a:r>
          </a:p>
          <a:p>
            <a:pPr marL="742950" lvl="1" indent="-285750"/>
            <a:r>
              <a:rPr lang="en-IN" dirty="0"/>
              <a:t>Develop personalized email sequences based on user </a:t>
            </a:r>
            <a:r>
              <a:rPr lang="en-IN" dirty="0" err="1"/>
              <a:t>behavior</a:t>
            </a:r>
            <a:r>
              <a:rPr lang="en-IN" dirty="0"/>
              <a:t>.</a:t>
            </a:r>
          </a:p>
          <a:p>
            <a:r>
              <a:rPr lang="en-IN" b="1" dirty="0"/>
              <a:t>Phase 3: Conversion &amp; Retention</a:t>
            </a:r>
            <a:endParaRPr lang="en-IN" dirty="0"/>
          </a:p>
          <a:p>
            <a:pPr marL="742950" lvl="1" indent="-285750"/>
            <a:r>
              <a:rPr lang="en-IN" dirty="0"/>
              <a:t>Offer limited-time promotions and exclusive bundles.</a:t>
            </a:r>
          </a:p>
          <a:p>
            <a:pPr marL="742950" lvl="1" indent="-285750"/>
            <a:r>
              <a:rPr lang="en-IN" dirty="0"/>
              <a:t>Implement loyalty programs for repeat customers.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45F97-5EE7-6500-CCE4-134D51C54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3DF4-CBC0-44AE-AEE0-66EAC6C66ADA}" type="datetime8">
              <a:rPr lang="en-IN" smtClean="0"/>
              <a:t>20-10-2025 16:34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7285434"/>
      </p:ext>
    </p:extLst>
  </p:cSld>
  <p:clrMapOvr>
    <a:masterClrMapping/>
  </p:clrMapOvr>
  <p:transition spd="slow">
    <p:push dir="r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377</Words>
  <Application>Microsoft Office PowerPoint</Application>
  <PresentationFormat>Widescreen</PresentationFormat>
  <Paragraphs>66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Arial</vt:lpstr>
      <vt:lpstr>Segoe UI Black</vt:lpstr>
      <vt:lpstr>Office Theme</vt:lpstr>
      <vt:lpstr>Marketing Campaign Overview</vt:lpstr>
      <vt:lpstr>Campaign Objectives</vt:lpstr>
      <vt:lpstr>Q3 Performance Review</vt:lpstr>
      <vt:lpstr>Market Share Distribution</vt:lpstr>
      <vt:lpstr>Engagement &amp; Feedback</vt:lpstr>
      <vt:lpstr>Key Resources</vt:lpstr>
      <vt:lpstr>Product Development Cycle</vt:lpstr>
      <vt:lpstr>Key Initiatives</vt:lpstr>
      <vt:lpstr>Campaign Strategy</vt:lpstr>
      <vt:lpstr>Target Audience Insights</vt:lpstr>
      <vt:lpstr>Voice of Our Customers</vt:lpstr>
      <vt:lpstr>Campaign Progress Flow</vt:lpstr>
    </vt:vector>
  </TitlesOfParts>
  <Company>Global Marketing Department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Sharad Anand</dc:creator>
  <cp:lastModifiedBy>Abeeba abee</cp:lastModifiedBy>
  <cp:revision>4</cp:revision>
  <cp:lastPrinted>2025-10-20T08:57:26Z</cp:lastPrinted>
  <dcterms:created xsi:type="dcterms:W3CDTF">2025-07-14T05:33:26Z</dcterms:created>
  <dcterms:modified xsi:type="dcterms:W3CDTF">2025-10-20T11:07:55Z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